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321" r:id="rId14"/>
    <p:sldId id="269" r:id="rId15"/>
    <p:sldId id="271" r:id="rId16"/>
    <p:sldId id="272" r:id="rId17"/>
    <p:sldId id="273" r:id="rId18"/>
    <p:sldId id="274" r:id="rId19"/>
    <p:sldId id="275" r:id="rId20"/>
    <p:sldId id="276" r:id="rId21"/>
    <p:sldId id="277" r:id="rId22"/>
    <p:sldId id="308" r:id="rId23"/>
    <p:sldId id="309" r:id="rId24"/>
    <p:sldId id="310" r:id="rId25"/>
    <p:sldId id="311" r:id="rId26"/>
    <p:sldId id="312" r:id="rId27"/>
    <p:sldId id="313" r:id="rId28"/>
    <p:sldId id="314" r:id="rId29"/>
    <p:sldId id="315" r:id="rId30"/>
    <p:sldId id="316" r:id="rId31"/>
    <p:sldId id="317" r:id="rId32"/>
    <p:sldId id="318" r:id="rId33"/>
    <p:sldId id="319" r:id="rId34"/>
    <p:sldId id="320" r:id="rId35"/>
    <p:sldId id="322" r:id="rId36"/>
    <p:sldId id="323" r:id="rId37"/>
    <p:sldId id="324"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0"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6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callumc20171/3.7-Assessment"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a:hlinkClick r:id="rId2"/>
              </a:rPr>
              <a:t>https://github.com/callumc20171/3.7-Assessment</a:t>
            </a:r>
            <a:endParaRPr lang="en-GB" dirty="0"/>
          </a:p>
        </p:txBody>
      </p:sp>
    </p:spTree>
    <p:extLst>
      <p:ext uri="{BB962C8B-B14F-4D97-AF65-F5344CB8AC3E}">
        <p14:creationId xmlns:p14="http://schemas.microsoft.com/office/powerpoint/2010/main" val="1851616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r>
              <a:rPr lang="en-NZ" dirty="0"/>
              <a:t>Day 1</a:t>
            </a:r>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2001981" y="1662591"/>
            <a:ext cx="7953603" cy="5105353"/>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1604963" y="1779875"/>
            <a:ext cx="8910637" cy="4925169"/>
          </a:xfrm>
          <a:prstGeom prst="rect">
            <a:avLst/>
          </a:prstGeom>
        </p:spPr>
      </p:pic>
    </p:spTree>
    <p:extLst>
      <p:ext uri="{BB962C8B-B14F-4D97-AF65-F5344CB8AC3E}">
        <p14:creationId xmlns:p14="http://schemas.microsoft.com/office/powerpoint/2010/main" val="3784461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582" y="0"/>
            <a:ext cx="7517588" cy="6900429"/>
          </a:xfrm>
          <a:prstGeom prst="rect">
            <a:avLst/>
          </a:prstGeom>
        </p:spPr>
      </p:pic>
    </p:spTree>
    <p:extLst>
      <p:ext uri="{BB962C8B-B14F-4D97-AF65-F5344CB8AC3E}">
        <p14:creationId xmlns:p14="http://schemas.microsoft.com/office/powerpoint/2010/main" val="2507960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1667741" y="221673"/>
            <a:ext cx="8144997" cy="6422880"/>
          </a:xfrm>
          <a:prstGeom prst="rect">
            <a:avLst/>
          </a:prstGeom>
        </p:spPr>
      </p:pic>
    </p:spTree>
    <p:extLst>
      <p:ext uri="{BB962C8B-B14F-4D97-AF65-F5344CB8AC3E}">
        <p14:creationId xmlns:p14="http://schemas.microsoft.com/office/powerpoint/2010/main" val="221348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a:blip r:embed="rId2"/>
          <a:stretch>
            <a:fillRect/>
          </a:stretch>
        </p:blipFill>
        <p:spPr>
          <a:xfrm>
            <a:off x="2428009" y="553905"/>
            <a:ext cx="6434950" cy="6090943"/>
          </a:xfrm>
          <a:prstGeom prst="rect">
            <a:avLst/>
          </a:prstGeom>
        </p:spPr>
      </p:pic>
    </p:spTree>
    <p:extLst>
      <p:ext uri="{BB962C8B-B14F-4D97-AF65-F5344CB8AC3E}">
        <p14:creationId xmlns:p14="http://schemas.microsoft.com/office/powerpoint/2010/main" val="1592442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2693843" y="197428"/>
            <a:ext cx="6671830" cy="6505864"/>
          </a:xfrm>
          <a:prstGeom prst="rect">
            <a:avLst/>
          </a:prstGeom>
        </p:spPr>
      </p:pic>
    </p:spTree>
    <p:extLst>
      <p:ext uri="{BB962C8B-B14F-4D97-AF65-F5344CB8AC3E}">
        <p14:creationId xmlns:p14="http://schemas.microsoft.com/office/powerpoint/2010/main" val="197974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	</a:t>
            </a:r>
          </a:p>
        </p:txBody>
      </p:sp>
      <p:pic>
        <p:nvPicPr>
          <p:cNvPr id="4" name="Picture 3"/>
          <p:cNvPicPr>
            <a:picLocks noChangeAspect="1"/>
          </p:cNvPicPr>
          <p:nvPr/>
        </p:nvPicPr>
        <p:blipFill>
          <a:blip r:embed="rId2"/>
          <a:stretch>
            <a:fillRect/>
          </a:stretch>
        </p:blipFill>
        <p:spPr>
          <a:xfrm>
            <a:off x="2967904" y="1707140"/>
            <a:ext cx="6577878" cy="4846304"/>
          </a:xfrm>
          <a:prstGeom prst="rect">
            <a:avLst/>
          </a:prstGeom>
        </p:spPr>
      </p:pic>
    </p:spTree>
    <p:extLst>
      <p:ext uri="{BB962C8B-B14F-4D97-AF65-F5344CB8AC3E}">
        <p14:creationId xmlns:p14="http://schemas.microsoft.com/office/powerpoint/2010/main" val="3968624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425163" y="475818"/>
            <a:ext cx="10014237" cy="5638229"/>
          </a:xfrm>
          <a:prstGeom prst="rect">
            <a:avLst/>
          </a:prstGeom>
        </p:spPr>
      </p:pic>
    </p:spTree>
    <p:extLst>
      <p:ext uri="{BB962C8B-B14F-4D97-AF65-F5344CB8AC3E}">
        <p14:creationId xmlns:p14="http://schemas.microsoft.com/office/powerpoint/2010/main" val="159984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pic>
        <p:nvPicPr>
          <p:cNvPr id="4" name="Picture 3"/>
          <p:cNvPicPr>
            <a:picLocks noChangeAspect="1"/>
          </p:cNvPicPr>
          <p:nvPr/>
        </p:nvPicPr>
        <p:blipFill>
          <a:blip r:embed="rId2"/>
          <a:stretch>
            <a:fillRect/>
          </a:stretch>
        </p:blipFill>
        <p:spPr>
          <a:xfrm>
            <a:off x="4232564" y="585216"/>
            <a:ext cx="5860472" cy="5606272"/>
          </a:xfrm>
          <a:prstGeom prst="rect">
            <a:avLst/>
          </a:prstGeom>
        </p:spPr>
      </p:pic>
      <p:pic>
        <p:nvPicPr>
          <p:cNvPr id="3" name="Picture 2"/>
          <p:cNvPicPr>
            <a:picLocks noChangeAspect="1"/>
          </p:cNvPicPr>
          <p:nvPr/>
        </p:nvPicPr>
        <p:blipFill>
          <a:blip r:embed="rId3"/>
          <a:stretch>
            <a:fillRect/>
          </a:stretch>
        </p:blipFill>
        <p:spPr>
          <a:xfrm>
            <a:off x="329047" y="1950682"/>
            <a:ext cx="3529070" cy="4374956"/>
          </a:xfrm>
          <a:prstGeom prst="rect">
            <a:avLst/>
          </a:prstGeom>
        </p:spPr>
      </p:pic>
    </p:spTree>
    <p:extLst>
      <p:ext uri="{BB962C8B-B14F-4D97-AF65-F5344CB8AC3E}">
        <p14:creationId xmlns:p14="http://schemas.microsoft.com/office/powerpoint/2010/main" val="219621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5" name="Picture 4"/>
          <p:cNvPicPr>
            <a:picLocks noChangeAspect="1"/>
          </p:cNvPicPr>
          <p:nvPr/>
        </p:nvPicPr>
        <p:blipFill>
          <a:blip r:embed="rId2"/>
          <a:stretch>
            <a:fillRect/>
          </a:stretch>
        </p:blipFill>
        <p:spPr>
          <a:xfrm>
            <a:off x="486210" y="585216"/>
            <a:ext cx="10257990" cy="5698884"/>
          </a:xfrm>
          <a:prstGeom prst="rect">
            <a:avLst/>
          </a:prstGeom>
        </p:spPr>
      </p:pic>
    </p:spTree>
    <p:extLst>
      <p:ext uri="{BB962C8B-B14F-4D97-AF65-F5344CB8AC3E}">
        <p14:creationId xmlns:p14="http://schemas.microsoft.com/office/powerpoint/2010/main" val="251150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Trello</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646777" y="372341"/>
            <a:ext cx="6345498" cy="6111586"/>
          </a:xfrm>
          <a:prstGeom prst="rect">
            <a:avLst/>
          </a:prstGeom>
        </p:spPr>
      </p:pic>
    </p:spTree>
    <p:extLst>
      <p:ext uri="{BB962C8B-B14F-4D97-AF65-F5344CB8AC3E}">
        <p14:creationId xmlns:p14="http://schemas.microsoft.com/office/powerpoint/2010/main" val="2398658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25820"/>
          </a:xfrm>
        </p:spPr>
        <p:txBody>
          <a:bodyPr>
            <a:normAutofit fontScale="90000"/>
          </a:bodyPr>
          <a:lstStyle/>
          <a:p>
            <a:r>
              <a:rPr lang="en-GB" dirty="0" err="1"/>
              <a:t>Javascript</a:t>
            </a:r>
            <a:r>
              <a:rPr lang="en-GB" dirty="0"/>
              <a:t> version control at </a:t>
            </a:r>
            <a:r>
              <a:rPr lang="en-GB" dirty="0">
                <a:hlinkClick r:id="rId2"/>
              </a:rPr>
              <a:t>https://github.com/callumc20171/3.7-Assessment</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1355581" y="1884218"/>
            <a:ext cx="2807834" cy="4717473"/>
          </a:xfrm>
          <a:prstGeom prst="rect">
            <a:avLst/>
          </a:prstGeom>
        </p:spPr>
      </p:pic>
      <p:pic>
        <p:nvPicPr>
          <p:cNvPr id="5" name="Picture 4"/>
          <p:cNvPicPr>
            <a:picLocks noChangeAspect="1"/>
          </p:cNvPicPr>
          <p:nvPr/>
        </p:nvPicPr>
        <p:blipFill>
          <a:blip r:embed="rId4"/>
          <a:stretch>
            <a:fillRect/>
          </a:stretch>
        </p:blipFill>
        <p:spPr>
          <a:xfrm>
            <a:off x="4494868" y="1851098"/>
            <a:ext cx="3332950" cy="4755788"/>
          </a:xfrm>
          <a:prstGeom prst="rect">
            <a:avLst/>
          </a:prstGeom>
        </p:spPr>
      </p:pic>
    </p:spTree>
    <p:extLst>
      <p:ext uri="{BB962C8B-B14F-4D97-AF65-F5344CB8AC3E}">
        <p14:creationId xmlns:p14="http://schemas.microsoft.com/office/powerpoint/2010/main" val="2780608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normAutofit/>
          </a:bodyPr>
          <a:lstStyle/>
          <a:p>
            <a:r>
              <a:rPr lang="en-GB" sz="1400" dirty="0"/>
              <a:t>Functionality – </a:t>
            </a:r>
          </a:p>
          <a:p>
            <a:r>
              <a:rPr lang="en-GB" sz="1400" dirty="0"/>
              <a:t>You page is really awesome with how your able to go to the next card and able to go back but you need to fix the scaling on the pictures</a:t>
            </a:r>
          </a:p>
          <a:p>
            <a:endParaRPr lang="en-GB" sz="1400" dirty="0"/>
          </a:p>
          <a:p>
            <a:pPr marL="114300" indent="0">
              <a:buNone/>
            </a:pPr>
            <a:endParaRPr lang="en-GB" sz="1400" dirty="0"/>
          </a:p>
          <a:p>
            <a:r>
              <a:rPr lang="en-GB" sz="1400" dirty="0"/>
              <a:t>Aesthetics – the colour combo and fonts are really good I could easily read everything with ease</a:t>
            </a:r>
          </a:p>
          <a:p>
            <a:endParaRPr lang="en-GB" sz="1400" dirty="0"/>
          </a:p>
          <a:p>
            <a:r>
              <a:rPr lang="en-GB" sz="1400" dirty="0"/>
              <a:t>You need make it scale better for phone view, maybe make it more obvious on what is going on and what to do</a:t>
            </a:r>
          </a:p>
        </p:txBody>
      </p:sp>
      <p:pic>
        <p:nvPicPr>
          <p:cNvPr id="4" name="Picture 3">
            <a:extLst>
              <a:ext uri="{FF2B5EF4-FFF2-40B4-BE49-F238E27FC236}">
                <a16:creationId xmlns:a16="http://schemas.microsoft.com/office/drawing/2014/main" id="{EBF60985-0AE6-4E0A-B600-4C5910FE08F0}"/>
              </a:ext>
            </a:extLst>
          </p:cNvPr>
          <p:cNvPicPr>
            <a:picLocks noChangeAspect="1"/>
          </p:cNvPicPr>
          <p:nvPr/>
        </p:nvPicPr>
        <p:blipFill>
          <a:blip r:embed="rId2"/>
          <a:stretch>
            <a:fillRect/>
          </a:stretch>
        </p:blipFill>
        <p:spPr>
          <a:xfrm>
            <a:off x="3977196" y="77469"/>
            <a:ext cx="4758431" cy="2290448"/>
          </a:xfrm>
          <a:prstGeom prst="rect">
            <a:avLst/>
          </a:prstGeom>
        </p:spPr>
      </p:pic>
      <p:pic>
        <p:nvPicPr>
          <p:cNvPr id="5" name="Picture 4">
            <a:extLst>
              <a:ext uri="{FF2B5EF4-FFF2-40B4-BE49-F238E27FC236}">
                <a16:creationId xmlns:a16="http://schemas.microsoft.com/office/drawing/2014/main" id="{45C193E9-2385-4F97-BB1E-02D714E38520}"/>
              </a:ext>
            </a:extLst>
          </p:cNvPr>
          <p:cNvPicPr>
            <a:picLocks noChangeAspect="1"/>
          </p:cNvPicPr>
          <p:nvPr/>
        </p:nvPicPr>
        <p:blipFill>
          <a:blip r:embed="rId3"/>
          <a:stretch>
            <a:fillRect/>
          </a:stretch>
        </p:blipFill>
        <p:spPr>
          <a:xfrm>
            <a:off x="8658687" y="283092"/>
            <a:ext cx="3533313" cy="1879202"/>
          </a:xfrm>
          <a:prstGeom prst="rect">
            <a:avLst/>
          </a:prstGeom>
        </p:spPr>
      </p:pic>
    </p:spTree>
    <p:extLst>
      <p:ext uri="{BB962C8B-B14F-4D97-AF65-F5344CB8AC3E}">
        <p14:creationId xmlns:p14="http://schemas.microsoft.com/office/powerpoint/2010/main" val="841908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155123" y="1006619"/>
            <a:ext cx="9346623" cy="4197245"/>
          </a:xfrm>
          <a:prstGeom prst="rect">
            <a:avLst/>
          </a:prstGeom>
        </p:spPr>
      </p:pic>
    </p:spTree>
    <p:extLst>
      <p:ext uri="{BB962C8B-B14F-4D97-AF65-F5344CB8AC3E}">
        <p14:creationId xmlns:p14="http://schemas.microsoft.com/office/powerpoint/2010/main" val="1536841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Trello</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3879136" y="99580"/>
            <a:ext cx="6865064" cy="6384347"/>
          </a:xfrm>
          <a:prstGeom prst="rect">
            <a:avLst/>
          </a:prstGeom>
        </p:spPr>
      </p:pic>
    </p:spTree>
    <p:extLst>
      <p:ext uri="{BB962C8B-B14F-4D97-AF65-F5344CB8AC3E}">
        <p14:creationId xmlns:p14="http://schemas.microsoft.com/office/powerpoint/2010/main" val="4032599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1791</TotalTime>
  <Words>1591</Words>
  <Application>Microsoft Office PowerPoint</Application>
  <PresentationFormat>Widescreen</PresentationFormat>
  <Paragraphs>174</Paragraphs>
  <Slides>67</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Version Control</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Day 1</vt:lpstr>
      <vt:lpstr>Trello</vt:lpstr>
      <vt:lpstr>Day 2</vt:lpstr>
      <vt:lpstr>PowerPoint Presentation</vt:lpstr>
      <vt:lpstr>PowerPoint Presentation</vt:lpstr>
      <vt:lpstr>PowerPoint Presentation</vt:lpstr>
      <vt:lpstr>PowerPoint Presentation</vt:lpstr>
      <vt:lpstr>Trello </vt:lpstr>
      <vt:lpstr>PowerPoint Presentation</vt:lpstr>
      <vt:lpstr>Trello</vt:lpstr>
      <vt:lpstr>PowerPoint Presentation</vt:lpstr>
      <vt:lpstr>Trello</vt:lpstr>
      <vt:lpstr>Javascript version control at https://github.com/callumc20171/3.7-Assessment</vt:lpstr>
      <vt:lpstr>Feedback</vt:lpstr>
      <vt:lpstr>PowerPoint Presentation</vt:lpstr>
      <vt:lpstr>Trello</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25</cp:revision>
  <dcterms:created xsi:type="dcterms:W3CDTF">2019-08-05T00:18:44Z</dcterms:created>
  <dcterms:modified xsi:type="dcterms:W3CDTF">2020-06-30T00:27:50Z</dcterms:modified>
</cp:coreProperties>
</file>